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1" r:id="rId5"/>
    <p:sldId id="272" r:id="rId6"/>
    <p:sldId id="258" r:id="rId7"/>
    <p:sldId id="260" r:id="rId8"/>
    <p:sldId id="261" r:id="rId9"/>
    <p:sldId id="262" r:id="rId10"/>
    <p:sldId id="263" r:id="rId11"/>
    <p:sldId id="270" r:id="rId12"/>
    <p:sldId id="264" r:id="rId13"/>
    <p:sldId id="265" r:id="rId14"/>
    <p:sldId id="273" r:id="rId15"/>
    <p:sldId id="275" r:id="rId16"/>
    <p:sldId id="27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1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6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A5C3-FABE-4132-9291-47372B9764FB}" type="datetimeFigureOut">
              <a:rPr lang="en-US" smtClean="0"/>
              <a:t>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8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209323" y="202130"/>
            <a:ext cx="5111015" cy="1549667"/>
          </a:xfrm>
          <a:prstGeom prst="cloudCallout">
            <a:avLst>
              <a:gd name="adj1" fmla="val -57745"/>
              <a:gd name="adj2" fmla="val -16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Стек на повиквания - записва къде </a:t>
            </a:r>
            <a:r>
              <a:rPr lang="bg-BG" dirty="0" smtClean="0"/>
              <a:t>точно се намираме в </a:t>
            </a:r>
            <a:r>
              <a:rPr lang="ru-RU" dirty="0" smtClean="0"/>
              <a:t>програмата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94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8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6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7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12192000" cy="68580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4032985" y="5329940"/>
            <a:ext cx="4360244" cy="847023"/>
          </a:xfrm>
          <a:prstGeom prst="cloudCallout">
            <a:avLst>
              <a:gd name="adj1" fmla="val -47765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7745128" y="2849078"/>
            <a:ext cx="4446872" cy="1722923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/>
              <a:t>Ако </a:t>
            </a:r>
            <a:r>
              <a:rPr lang="bg-BG" sz="1600" dirty="0" smtClean="0"/>
              <a:t>извикаме </a:t>
            </a:r>
            <a:r>
              <a:rPr lang="ru-RU" sz="1600" dirty="0" smtClean="0"/>
              <a:t>функция – добавяме я в стека, </a:t>
            </a:r>
          </a:p>
          <a:p>
            <a:r>
              <a:rPr lang="ru-RU" sz="1600" dirty="0" smtClean="0"/>
              <a:t>Ако излизаме от функция, премахваме от стека.</a:t>
            </a:r>
            <a:endParaRPr lang="en-US" sz="1600" dirty="0" smtClean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702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6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7960093" y="2490537"/>
            <a:ext cx="3339966" cy="1876926"/>
          </a:xfrm>
          <a:prstGeom prst="irregularSeal1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Pop</a:t>
            </a:r>
            <a:endParaRPr lang="en-US" sz="4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52312" y="2223436"/>
            <a:ext cx="22041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9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33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12</cp:revision>
  <dcterms:created xsi:type="dcterms:W3CDTF">2020-01-26T21:59:50Z</dcterms:created>
  <dcterms:modified xsi:type="dcterms:W3CDTF">2020-01-26T22:25:36Z</dcterms:modified>
</cp:coreProperties>
</file>